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63" r:id="rId5"/>
    <p:sldId id="266" r:id="rId6"/>
    <p:sldId id="276" r:id="rId7"/>
    <p:sldId id="277" r:id="rId8"/>
    <p:sldId id="278" r:id="rId9"/>
    <p:sldId id="279" r:id="rId10"/>
    <p:sldId id="280" r:id="rId11"/>
    <p:sldId id="275" r:id="rId12"/>
  </p:sldIdLst>
  <p:sldSz cx="18288000" cy="10287000"/>
  <p:notesSz cx="6858000" cy="9144000"/>
  <p:embeddedFontLst>
    <p:embeddedFont>
      <p:font typeface="Source Sans Pro" panose="020B0604020202020204" charset="0"/>
      <p:regular r:id="rId14"/>
      <p:bold r:id="rId15"/>
      <p:italic r:id="rId16"/>
      <p:boldItalic r:id="rId17"/>
    </p:embeddedFont>
    <p:embeddedFont>
      <p:font typeface="Times New Roman Bold" panose="02020803070505020304" pitchFamily="18" charset="0"/>
      <p:regular r:id="rId18"/>
      <p:bold r:id="rId19"/>
    </p:embeddedFont>
    <p:embeddedFont>
      <p:font typeface="Calibri" panose="020F0502020204030204" pitchFamily="34" charset="0"/>
      <p:regular r:id="rId20"/>
      <p:bold r:id="rId21"/>
    </p:embeddedFont>
    <p:embeddedFont>
      <p:font typeface="Georgia Pro" panose="020B0604020202020204" charset="0"/>
      <p:regular r:id="rId22"/>
      <p:bold r:id="rId23"/>
      <p:italic r:id="rId24"/>
      <p:boldItalic r:id="rId25"/>
    </p:embeddedFont>
    <p:embeddedFont>
      <p:font typeface="Open Sauce" panose="020B0604020202020204" charset="0"/>
      <p:regular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B1E5"/>
    <a:srgbClr val="318F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20FEC4-7E74-4B19-A0DB-C288B6391214}" v="1" dt="2023-05-03T12:16:11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662" y="4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anyar Osman" userId="716b3247-6916-43d4-b63b-31b5058addfe" providerId="ADAL" clId="{6420FEC4-7E74-4B19-A0DB-C288B6391214}"/>
    <pc:docChg chg="addSld delSld modSld sldOrd">
      <pc:chgData name="Zanyar Osman" userId="716b3247-6916-43d4-b63b-31b5058addfe" providerId="ADAL" clId="{6420FEC4-7E74-4B19-A0DB-C288B6391214}" dt="2023-05-03T12:16:13.253" v="3"/>
      <pc:docMkLst>
        <pc:docMk/>
      </pc:docMkLst>
      <pc:sldChg chg="add del ord setBg">
        <pc:chgData name="Zanyar Osman" userId="716b3247-6916-43d4-b63b-31b5058addfe" providerId="ADAL" clId="{6420FEC4-7E74-4B19-A0DB-C288B6391214}" dt="2023-05-03T12:16:13.253" v="3"/>
        <pc:sldMkLst>
          <pc:docMk/>
          <pc:sldMk cId="0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2635B-3267-4DFA-A4E1-F4FF29DC5FDE}" type="datetimeFigureOut">
              <a:rPr lang="en-US" smtClean="0"/>
              <a:t>4/27/2025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019B4-DBE4-44CA-8121-A7D97A8E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9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D019B4-DBE4-44CA-8121-A7D97A8EBD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8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16200000">
            <a:off x="8573207" y="618995"/>
            <a:ext cx="1165463" cy="18311877"/>
          </a:xfrm>
          <a:custGeom>
            <a:avLst/>
            <a:gdLst/>
            <a:ahLst/>
            <a:cxnLst/>
            <a:rect l="l" t="t" r="r" b="b"/>
            <a:pathLst>
              <a:path w="306953" h="4822881">
                <a:moveTo>
                  <a:pt x="0" y="0"/>
                </a:moveTo>
                <a:lnTo>
                  <a:pt x="306953" y="0"/>
                </a:lnTo>
                <a:lnTo>
                  <a:pt x="306953" y="4822881"/>
                </a:lnTo>
                <a:lnTo>
                  <a:pt x="0" y="48228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grpSp>
        <p:nvGrpSpPr>
          <p:cNvPr id="5" name="Group 5"/>
          <p:cNvGrpSpPr/>
          <p:nvPr/>
        </p:nvGrpSpPr>
        <p:grpSpPr>
          <a:xfrm>
            <a:off x="1227773" y="4163622"/>
            <a:ext cx="110236" cy="2818996"/>
            <a:chOff x="0" y="0"/>
            <a:chExt cx="26312" cy="67285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6312" cy="672855"/>
            </a:xfrm>
            <a:custGeom>
              <a:avLst/>
              <a:gdLst/>
              <a:ahLst/>
              <a:cxnLst/>
              <a:rect l="l" t="t" r="r" b="b"/>
              <a:pathLst>
                <a:path w="26312" h="672855">
                  <a:moveTo>
                    <a:pt x="0" y="0"/>
                  </a:moveTo>
                  <a:lnTo>
                    <a:pt x="26312" y="0"/>
                  </a:lnTo>
                  <a:lnTo>
                    <a:pt x="26312" y="672855"/>
                  </a:lnTo>
                  <a:lnTo>
                    <a:pt x="0" y="67285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dirty="0"/>
            </a:p>
          </p:txBody>
        </p: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30789" y="543597"/>
            <a:ext cx="2293411" cy="2293411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592959" y="4891108"/>
            <a:ext cx="10756200" cy="1358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086"/>
              </a:lnSpc>
            </a:pPr>
            <a:r>
              <a:rPr lang="en-US" sz="10506" dirty="0">
                <a:solidFill>
                  <a:srgbClr val="000000"/>
                </a:solidFill>
                <a:latin typeface="Georgia Pro"/>
              </a:rPr>
              <a:t>YOUR TITLED</a:t>
            </a:r>
          </a:p>
        </p:txBody>
      </p:sp>
      <p:sp>
        <p:nvSpPr>
          <p:cNvPr id="15" name="AutoShape 15"/>
          <p:cNvSpPr/>
          <p:nvPr/>
        </p:nvSpPr>
        <p:spPr>
          <a:xfrm flipV="1">
            <a:off x="592959" y="6434091"/>
            <a:ext cx="10756200" cy="0"/>
          </a:xfrm>
          <a:prstGeom prst="line">
            <a:avLst/>
          </a:prstGeom>
          <a:ln w="38100" cap="flat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17" name="TextBox 17"/>
          <p:cNvSpPr txBox="1"/>
          <p:nvPr/>
        </p:nvSpPr>
        <p:spPr>
          <a:xfrm>
            <a:off x="592959" y="6611428"/>
            <a:ext cx="8553855" cy="1002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45"/>
              </a:lnSpc>
            </a:pPr>
            <a:r>
              <a:rPr lang="en-US" sz="2889" spc="144" dirty="0">
                <a:solidFill>
                  <a:srgbClr val="000000"/>
                </a:solidFill>
                <a:latin typeface="Open Sauce"/>
              </a:rPr>
              <a:t>Speaker's name:</a:t>
            </a:r>
          </a:p>
          <a:p>
            <a:pPr>
              <a:lnSpc>
                <a:spcPts val="4045"/>
              </a:lnSpc>
            </a:pPr>
            <a:r>
              <a:rPr lang="en-US" sz="2889" spc="144" dirty="0">
                <a:solidFill>
                  <a:srgbClr val="000000"/>
                </a:solidFill>
                <a:latin typeface="Open Sauce"/>
              </a:rPr>
              <a:t>Affiliation: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92959" y="9328812"/>
            <a:ext cx="12197485" cy="7446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fontAlgn="base"/>
            <a:r>
              <a:rPr lang="en-US" sz="2289" b="1" spc="114" dirty="0" smtClean="0">
                <a:solidFill>
                  <a:srgbClr val="FFFFFF"/>
                </a:solidFill>
                <a:latin typeface="Open Sauce"/>
              </a:rPr>
              <a:t>12</a:t>
            </a:r>
            <a:r>
              <a:rPr lang="en-US" sz="2289" b="1" spc="114" baseline="30000" dirty="0" smtClean="0">
                <a:solidFill>
                  <a:srgbClr val="FFFFFF"/>
                </a:solidFill>
                <a:latin typeface="Open Sauce"/>
              </a:rPr>
              <a:t>th</a:t>
            </a:r>
            <a:r>
              <a:rPr lang="en-US" sz="2289" spc="114" dirty="0" smtClean="0">
                <a:solidFill>
                  <a:srgbClr val="FFFFFF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FFFFFF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</a:p>
          <a:p>
            <a:pPr marL="0" lvl="0" indent="0">
              <a:lnSpc>
                <a:spcPts val="3205"/>
              </a:lnSpc>
              <a:spcBef>
                <a:spcPct val="0"/>
              </a:spcBef>
            </a:pP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NAYREC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202</a:t>
            </a:r>
            <a:r>
              <a:rPr lang="en-US" sz="2289" spc="114" dirty="0">
                <a:solidFill>
                  <a:srgbClr val="FFFFFF"/>
                </a:solidFill>
                <a:latin typeface="Open Sauce"/>
              </a:rPr>
              <a:t>5</a:t>
            </a:r>
            <a:endParaRPr lang="en-US" sz="2289" u="none" spc="114" dirty="0">
              <a:solidFill>
                <a:srgbClr val="FFFFFF"/>
              </a:solidFill>
              <a:latin typeface="Open Sauce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4714080" y="9528820"/>
            <a:ext cx="2908102" cy="389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05"/>
              </a:lnSpc>
              <a:spcBef>
                <a:spcPct val="0"/>
              </a:spcBef>
            </a:pP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May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29th</a:t>
            </a: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,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2025</a:t>
            </a:r>
            <a:endParaRPr lang="en-US" sz="2289" u="none" spc="114" dirty="0">
              <a:solidFill>
                <a:srgbClr val="FFFFFF"/>
              </a:solidFill>
              <a:latin typeface="Open Sauc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1">
                <a:lumMod val="75000"/>
                <a:lumOff val="2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800" y="715156"/>
            <a:ext cx="5181600" cy="3209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rgbClr val="C0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REFERENCE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1">
                <a:lumMod val="65000"/>
                <a:lumOff val="3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3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grayscl/>
          </a:blip>
          <a:srcRect t="3250" r="2169" b="9829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3344230" y="4819679"/>
            <a:ext cx="11599540" cy="3268961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87E5B8-C7BA-6491-FB0D-BB1003C7FF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-190500"/>
            <a:ext cx="7010400" cy="38808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260333" y="598654"/>
            <a:ext cx="5661991" cy="1477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858"/>
              </a:lnSpc>
            </a:pPr>
            <a:r>
              <a:rPr lang="en-US" sz="7868" spc="771" dirty="0">
                <a:solidFill>
                  <a:srgbClr val="231F20"/>
                </a:solidFill>
                <a:latin typeface="Times New Roman"/>
              </a:rPr>
              <a:t>Outline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240732" y="3742350"/>
            <a:ext cx="937219" cy="6540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chemeClr val="bg1">
                    <a:lumMod val="50000"/>
                  </a:schemeClr>
                </a:solidFill>
                <a:latin typeface="Codec Pro ExtraBold Italics"/>
              </a:rPr>
              <a:t>01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40732" y="4539469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chemeClr val="bg1">
                    <a:lumMod val="50000"/>
                  </a:schemeClr>
                </a:solidFill>
                <a:latin typeface="Codec Pro ExtraBold Italics"/>
              </a:rPr>
              <a:t>02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40732" y="5420626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chemeClr val="bg1">
                    <a:lumMod val="50000"/>
                  </a:schemeClr>
                </a:solidFill>
                <a:latin typeface="Codec Pro ExtraBold Italics"/>
              </a:rPr>
              <a:t>03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40732" y="6217746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chemeClr val="bg1">
                    <a:lumMod val="50000"/>
                  </a:schemeClr>
                </a:solidFill>
                <a:latin typeface="Codec Pro ExtraBold Italics"/>
              </a:rPr>
              <a:t>04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260333" y="7010122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chemeClr val="bg1">
                    <a:lumMod val="50000"/>
                  </a:schemeClr>
                </a:solidFill>
                <a:latin typeface="Codec Pro ExtraBold Italics"/>
              </a:rPr>
              <a:t>05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60333" y="7841087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chemeClr val="bg1">
                    <a:lumMod val="50000"/>
                  </a:schemeClr>
                </a:solidFill>
                <a:latin typeface="Codec Pro ExtraBold Italics"/>
              </a:rPr>
              <a:t>06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60333" y="8691379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chemeClr val="bg1">
                    <a:lumMod val="50000"/>
                  </a:schemeClr>
                </a:solidFill>
                <a:latin typeface="Codec Pro ExtraBold Italics"/>
              </a:rPr>
              <a:t>07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616810" y="3797347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3"/>
              </a:lnSpc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Introduction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616810" y="4644520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3"/>
              </a:lnSpc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Research Questions/Hypotheses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616810" y="5564611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Literature Review/Theory 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616810" y="6358828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Methods &amp; Data Collection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616810" y="7159673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Data Presentation/Findings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616810" y="7952049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Conclusion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616810" y="8796430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Some relevant references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260333" y="2352285"/>
            <a:ext cx="14049536" cy="8613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lvl="0" indent="-457200" algn="l">
              <a:lnSpc>
                <a:spcPts val="3483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sz="2524" u="none" spc="247" dirty="0">
                <a:solidFill>
                  <a:srgbClr val="231F20"/>
                </a:solidFill>
                <a:latin typeface="Times New Roman Bold"/>
              </a:rPr>
              <a:t>The below format is a very basic design showing you how to   make a PowerPoint presentation from a Presentation​.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DEDD937-1E44-F29C-A79F-822D29FD8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6645632" y="4906276"/>
            <a:ext cx="2216834" cy="1028700"/>
          </a:xfrm>
          <a:prstGeom prst="rect">
            <a:avLst/>
          </a:prstGeom>
        </p:spPr>
      </p:pic>
      <p:sp>
        <p:nvSpPr>
          <p:cNvPr id="30" name="Freeform 3">
            <a:extLst>
              <a:ext uri="{FF2B5EF4-FFF2-40B4-BE49-F238E27FC236}">
                <a16:creationId xmlns:a16="http://schemas.microsoft.com/office/drawing/2014/main" id="{0E69D60A-FCBF-21E3-A38A-1C7C3A119869}"/>
              </a:ext>
            </a:extLst>
          </p:cNvPr>
          <p:cNvSpPr/>
          <p:nvPr/>
        </p:nvSpPr>
        <p:spPr>
          <a:xfrm>
            <a:off x="17068800" y="0"/>
            <a:ext cx="1219200" cy="10329479"/>
          </a:xfrm>
          <a:custGeom>
            <a:avLst/>
            <a:gdLst/>
            <a:ahLst/>
            <a:cxnLst/>
            <a:rect l="l" t="t" r="r" b="b"/>
            <a:pathLst>
              <a:path w="270933" h="2720521">
                <a:moveTo>
                  <a:pt x="0" y="0"/>
                </a:moveTo>
                <a:lnTo>
                  <a:pt x="270933" y="0"/>
                </a:lnTo>
                <a:lnTo>
                  <a:pt x="270933" y="2720521"/>
                </a:lnTo>
                <a:lnTo>
                  <a:pt x="0" y="27205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rgbClr val="C00000"/>
            </a:solidFill>
          </a:ln>
        </p:spPr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838CA-E645-B50F-18BF-372243FB7D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206770" y="3805130"/>
            <a:ext cx="501946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17068800" y="0"/>
            <a:ext cx="1219200" cy="10329479"/>
          </a:xfrm>
          <a:custGeom>
            <a:avLst/>
            <a:gdLst/>
            <a:ahLst/>
            <a:cxnLst/>
            <a:rect l="l" t="t" r="r" b="b"/>
            <a:pathLst>
              <a:path w="270933" h="2720521">
                <a:moveTo>
                  <a:pt x="0" y="0"/>
                </a:moveTo>
                <a:lnTo>
                  <a:pt x="270933" y="0"/>
                </a:lnTo>
                <a:lnTo>
                  <a:pt x="270933" y="2720521"/>
                </a:lnTo>
                <a:lnTo>
                  <a:pt x="0" y="272052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rgbClr val="C00000"/>
            </a:solidFill>
          </a:ln>
        </p:spPr>
      </p:sp>
      <p:sp>
        <p:nvSpPr>
          <p:cNvPr id="7" name="Freeform 7"/>
          <p:cNvSpPr/>
          <p:nvPr/>
        </p:nvSpPr>
        <p:spPr>
          <a:xfrm>
            <a:off x="-753630" y="1028700"/>
            <a:ext cx="12084258" cy="1610212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rgbClr val="FF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316262" y="1341173"/>
            <a:ext cx="11356983" cy="823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How do you begin your Presentation​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38200" y="3512961"/>
            <a:ext cx="15441180" cy="40554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The presentations should be no more than 10 minutes long​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3600" spc="247" dirty="0">
              <a:solidFill>
                <a:srgbClr val="231F20"/>
              </a:solidFill>
              <a:latin typeface="Times New Roman Bold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Welcome your audience and introduce yourself​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Capture their attention​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Give a quick outline of your presentation​</a:t>
            </a:r>
          </a:p>
        </p:txBody>
      </p:sp>
      <p:sp>
        <p:nvSpPr>
          <p:cNvPr id="13" name="AutoShape 15">
            <a:extLst>
              <a:ext uri="{FF2B5EF4-FFF2-40B4-BE49-F238E27FC236}">
                <a16:creationId xmlns:a16="http://schemas.microsoft.com/office/drawing/2014/main" id="{85EBFFF5-02BB-AC32-CA20-683819A67055}"/>
              </a:ext>
            </a:extLst>
          </p:cNvPr>
          <p:cNvSpPr/>
          <p:nvPr/>
        </p:nvSpPr>
        <p:spPr>
          <a:xfrm flipV="1">
            <a:off x="914400" y="8945827"/>
            <a:ext cx="15180441" cy="7673"/>
          </a:xfrm>
          <a:prstGeom prst="line">
            <a:avLst/>
          </a:prstGeom>
          <a:ln w="38100" cap="flat">
            <a:solidFill>
              <a:srgbClr val="C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000" y="2638912"/>
            <a:ext cx="2517866" cy="50174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rgbClr val="C0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INTRODUCTION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5AB919D0-FA19-3916-AE55-136CF17AF3C0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776A7F-2989-81F5-9282-188736D710D7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1">
                <a:lumMod val="75000"/>
                <a:lumOff val="2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3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rgbClr val="C0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1">
                <a:lumMod val="75000"/>
                <a:lumOff val="2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3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62000" y="800100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rgbClr val="C0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1">
                <a:lumMod val="75000"/>
                <a:lumOff val="2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61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18276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rgbClr val="C0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95541"/>
            <a:ext cx="15180441" cy="7673"/>
          </a:xfrm>
          <a:prstGeom prst="line">
            <a:avLst/>
          </a:prstGeom>
          <a:ln w="38100" cap="flat">
            <a:solidFill>
              <a:schemeClr val="tx1">
                <a:lumMod val="65000"/>
                <a:lumOff val="3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1">
                <a:lumMod val="75000"/>
                <a:lumOff val="2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42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62000" y="723900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solidFill>
              <a:srgbClr val="C0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chemeClr val="tx1">
                <a:lumMod val="65000"/>
                <a:lumOff val="3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1">
                <a:lumMod val="85000"/>
                <a:lumOff val="1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84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1">
                <a:lumMod val="75000"/>
                <a:lumOff val="2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489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1039</TotalTime>
  <Words>142</Words>
  <Application>Microsoft Office PowerPoint</Application>
  <PresentationFormat>Custom</PresentationFormat>
  <Paragraphs>43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Source Sans Pro</vt:lpstr>
      <vt:lpstr>Times New Roman</vt:lpstr>
      <vt:lpstr>Arial</vt:lpstr>
      <vt:lpstr>Courier New</vt:lpstr>
      <vt:lpstr>Codec Pro ExtraBold Italics</vt:lpstr>
      <vt:lpstr>Times New Roman Bold</vt:lpstr>
      <vt:lpstr>Calibri</vt:lpstr>
      <vt:lpstr>Wingdings</vt:lpstr>
      <vt:lpstr>Georgia Pro</vt:lpstr>
      <vt:lpstr>Open Sauce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minimalist professional Business Proposal Presentation</dc:title>
  <dc:creator>Golden</dc:creator>
  <cp:lastModifiedBy>Sharmeen Izat</cp:lastModifiedBy>
  <cp:revision>26</cp:revision>
  <dcterms:created xsi:type="dcterms:W3CDTF">2006-08-16T00:00:00Z</dcterms:created>
  <dcterms:modified xsi:type="dcterms:W3CDTF">2025-04-27T13:43:23Z</dcterms:modified>
  <dc:identifier>DAFhzImcHB8</dc:identifier>
</cp:coreProperties>
</file>